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ERMES GROUP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HelloBot Hackaton Project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>
            <p:ph type="title"/>
          </p:nvPr>
        </p:nvSpPr>
        <p:spPr>
          <a:xfrm>
            <a:off x="490250" y="330100"/>
            <a:ext cx="7477200" cy="1914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/>
              <a:t>What does our bot do?</a:t>
            </a:r>
            <a:r>
              <a:rPr b="1" lang="en" sz="4800"/>
              <a:t> 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587450" y="1826250"/>
            <a:ext cx="73800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</a:rPr>
              <a:t>Provides data about useful places like cafeterias, study rooms and laboratories!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How it works</a:t>
            </a:r>
          </a:p>
        </p:txBody>
      </p:sp>
      <p:cxnSp>
        <p:nvCxnSpPr>
          <p:cNvPr id="81" name="Shape 81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2" name="Shape 82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The user</a:t>
            </a:r>
          </a:p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976112" y="2674713"/>
            <a:ext cx="1814100" cy="578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Wants to satisfy his needs</a:t>
            </a:r>
          </a:p>
        </p:txBody>
      </p:sp>
      <p:cxnSp>
        <p:nvCxnSpPr>
          <p:cNvPr id="84" name="Shape 84"/>
          <p:cNvCxnSpPr/>
          <p:nvPr/>
        </p:nvCxnSpPr>
        <p:spPr>
          <a:xfrm>
            <a:off x="3693300" y="23344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5" name="Shape 85"/>
          <p:cNvSpPr txBox="1"/>
          <p:nvPr>
            <p:ph type="title"/>
          </p:nvPr>
        </p:nvSpPr>
        <p:spPr>
          <a:xfrm>
            <a:off x="3740375" y="2219976"/>
            <a:ext cx="18141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Telegram Bot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740375" y="2510001"/>
            <a:ext cx="1814100" cy="578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Provides a user friendly interface to get the information</a:t>
            </a:r>
          </a:p>
        </p:txBody>
      </p:sp>
      <p:cxnSp>
        <p:nvCxnSpPr>
          <p:cNvPr id="87" name="Shape 87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8" name="Shape 88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Rest API</a:t>
            </a: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Aggregates and exposes the data</a:t>
            </a:r>
          </a:p>
        </p:txBody>
      </p:sp>
      <p:sp>
        <p:nvSpPr>
          <p:cNvPr id="90" name="Shape 90"/>
          <p:cNvSpPr/>
          <p:nvPr/>
        </p:nvSpPr>
        <p:spPr>
          <a:xfrm>
            <a:off x="929050" y="3612525"/>
            <a:ext cx="1453500" cy="1393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3773438" y="3612525"/>
            <a:ext cx="1453500" cy="1393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6593450" y="3612538"/>
            <a:ext cx="1453500" cy="1393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938" y="3720263"/>
            <a:ext cx="1177725" cy="117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5639" y="3720273"/>
            <a:ext cx="1129075" cy="111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6050" y="3623250"/>
            <a:ext cx="1020934" cy="144394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/>
          <p:nvPr/>
        </p:nvSpPr>
        <p:spPr>
          <a:xfrm>
            <a:off x="2500200" y="4232275"/>
            <a:ext cx="11292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5364361" y="4232275"/>
            <a:ext cx="10917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02" name="Shape 102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Raspberry Pi 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/>
              <a:t>Used as a motion sensor in order to trace the flow of people in the room</a:t>
            </a:r>
          </a:p>
        </p:txBody>
      </p:sp>
      <p:grpSp>
        <p:nvGrpSpPr>
          <p:cNvPr id="104" name="Shape 104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05" name="Shape 105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Bot</a:t>
            </a:r>
          </a:p>
        </p:txBody>
      </p:sp>
      <p:pic>
        <p:nvPicPr>
          <p:cNvPr descr="File:Telegram logo.svg - Wikimedia Commons" id="210" name="Shape 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3250" y="2130600"/>
            <a:ext cx="1651500" cy="165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 txBox="1"/>
          <p:nvPr/>
        </p:nvSpPr>
        <p:spPr>
          <a:xfrm>
            <a:off x="1037350" y="3863425"/>
            <a:ext cx="1983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/>
              <a:t>Telegram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3753375" y="2993425"/>
            <a:ext cx="6489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" name="Shape 213"/>
          <p:cNvSpPr txBox="1"/>
          <p:nvPr/>
        </p:nvSpPr>
        <p:spPr>
          <a:xfrm>
            <a:off x="3739425" y="2644950"/>
            <a:ext cx="6489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/>
              <a:t>+</a:t>
            </a:r>
          </a:p>
        </p:txBody>
      </p:sp>
      <p:pic>
        <p:nvPicPr>
          <p:cNvPr descr="1*VHYGqjhONSJ20pRlIUbg7w.png" id="214" name="Shape 2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3000" y="2049273"/>
            <a:ext cx="2328450" cy="1814154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 txBox="1"/>
          <p:nvPr/>
        </p:nvSpPr>
        <p:spPr>
          <a:xfrm>
            <a:off x="3768125" y="3863425"/>
            <a:ext cx="5338200" cy="98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/>
              <a:t>Google Application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3000"/>
              <a:t>Engine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Future extensions</a:t>
            </a:r>
          </a:p>
        </p:txBody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adding other modules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integration with Facebook Messenger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possibility to post photos (of menu, queue…)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more and better sensors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plotting a route to the nearest cafeteria (with Google Maps API)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real stats</a:t>
            </a:r>
          </a:p>
          <a:p>
            <a:pPr indent="-342900" lvl="0" marL="457200">
              <a:spcBef>
                <a:spcPts val="0"/>
              </a:spcBef>
            </a:pPr>
            <a:r>
              <a:rPr lang="en"/>
              <a:t>setting personal preferences (for cafeteria, menu, time...)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Shape 226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-381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Shape 227"/>
          <p:cNvSpPr txBox="1"/>
          <p:nvPr>
            <p:ph type="title"/>
          </p:nvPr>
        </p:nvSpPr>
        <p:spPr>
          <a:xfrm>
            <a:off x="801350" y="-942825"/>
            <a:ext cx="90846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Check our code on GitHub!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28" name="Shape 2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8888" y="1143025"/>
            <a:ext cx="2617075" cy="261707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Shape 229"/>
          <p:cNvSpPr txBox="1"/>
          <p:nvPr/>
        </p:nvSpPr>
        <p:spPr>
          <a:xfrm>
            <a:off x="2967600" y="2834775"/>
            <a:ext cx="3208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